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CD2529E-82D1-4869-8AC2-26384A328B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315F0F79-63A4-4548-BBCA-A6D8CEEF80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45D3838-8E4A-462C-BA53-4BD28CE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73D1-7213-4DA1-A6A0-3C3CA87BC279}" type="datetimeFigureOut">
              <a:rPr lang="ko-KR" altLang="en-US" smtClean="0"/>
              <a:t>2021-10-15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ACBB82A-C39E-4FA6-A7E4-E863F7872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5001B0-C2BC-42E5-9133-53653C729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61470-EC81-4041-B56B-1FA05BB9F95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2772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F73F7EA-1BB3-4DE0-87AA-B529FA663A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54B9CF19-E8DC-4049-B243-04A7205D48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D3D7CB-338B-4A06-9D65-960053DEE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73D1-7213-4DA1-A6A0-3C3CA87BC279}" type="datetimeFigureOut">
              <a:rPr lang="ko-KR" altLang="en-US" smtClean="0"/>
              <a:t>2021-10-15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50CF86B-1429-481A-8B3A-530228712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740AC2F-98A4-414C-8E6C-BA45A304D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61470-EC81-4041-B56B-1FA05BB9F95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4839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8825BE6-B7AC-4C27-8F09-4FCF6175D6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080C7FE-49FF-4E68-9C18-963802469C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03BE1CC-32ED-40DA-96E8-668B60CE41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73D1-7213-4DA1-A6A0-3C3CA87BC279}" type="datetimeFigureOut">
              <a:rPr lang="ko-KR" altLang="en-US" smtClean="0"/>
              <a:t>2021-10-15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F81EFBB-7F32-48A5-A53A-095CC0B6E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C518523-ABF2-4A88-8A15-E05884080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61470-EC81-4041-B56B-1FA05BB9F95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44112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9A2963-5045-47B6-ACB6-9032A090D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CFC7D2D-B628-4363-B127-0181BAF4EF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3EDE992-3197-4778-81C8-05E319596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73D1-7213-4DA1-A6A0-3C3CA87BC279}" type="datetimeFigureOut">
              <a:rPr lang="ko-KR" altLang="en-US" smtClean="0"/>
              <a:t>2021-10-15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79445A2-11D4-4C47-994D-B82E198B2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371C7D5-F2EA-4C21-8F1D-32174BB84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61470-EC81-4041-B56B-1FA05BB9F95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2113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BDEA57D-46D8-42AA-B0A2-C20B358D3D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8B0765E-26F0-4162-A8FF-1B2874CEAC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8ADA2F3-FE2B-49AD-B2B4-1994DAB46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73D1-7213-4DA1-A6A0-3C3CA87BC279}" type="datetimeFigureOut">
              <a:rPr lang="ko-KR" altLang="en-US" smtClean="0"/>
              <a:t>2021-10-15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48E04CD-F574-4F2D-A9F3-D9F9EA832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50F5571-B883-401A-8617-4CB8946E4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61470-EC81-4041-B56B-1FA05BB9F95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6291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5FFB4FC-7F49-4665-B5D9-2DA8E222C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90BE5CB-3A1D-4CDF-8BDD-17A5B6E29B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2EDC38A-A6E7-4E58-BE05-98400B6A83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FD3D8F1-2F8E-4BF6-BBF7-DB953B41B2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73D1-7213-4DA1-A6A0-3C3CA87BC279}" type="datetimeFigureOut">
              <a:rPr lang="ko-KR" altLang="en-US" smtClean="0"/>
              <a:t>2021-10-15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CAF600F-AAB8-4192-B9F3-EE8C55425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AA369A5-9E8B-47C5-974A-651369A25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61470-EC81-4041-B56B-1FA05BB9F95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46790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4AD5586-A89B-40EF-B426-FEBE6C60A0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B6A2F7B-D320-4799-8FF3-FA463351D3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67C393E-BC45-4069-8A28-2DD64D18E0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64F3975F-86CB-4C8C-8E92-FE2A0793DC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33EFC3D2-1050-4B3F-90FD-9EA23858B4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DA635E41-3829-4BF0-9F31-5E3A4D034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73D1-7213-4DA1-A6A0-3C3CA87BC279}" type="datetimeFigureOut">
              <a:rPr lang="ko-KR" altLang="en-US" smtClean="0"/>
              <a:t>2021-10-15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82D91376-74E3-483C-92CE-922AF4227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61A98FE1-2723-44D9-AB8D-B33C72418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61470-EC81-4041-B56B-1FA05BB9F95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19348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B619864-A490-4975-A9DF-22E13F587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A3E313F1-BF5E-4F18-801B-231BB6D24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73D1-7213-4DA1-A6A0-3C3CA87BC279}" type="datetimeFigureOut">
              <a:rPr lang="ko-KR" altLang="en-US" smtClean="0"/>
              <a:t>2021-10-15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30CDD5FB-DAD5-412A-AFE0-3164A9F1E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4D9D3AA8-2D55-45E3-8D64-733473B75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61470-EC81-4041-B56B-1FA05BB9F95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13585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23396701-1F66-4092-B01B-FF223FF9D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73D1-7213-4DA1-A6A0-3C3CA87BC279}" type="datetimeFigureOut">
              <a:rPr lang="ko-KR" altLang="en-US" smtClean="0"/>
              <a:t>2021-10-15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0E5F2E74-A01C-4F53-A5DA-FE770E04A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0B6F41E-1A94-4CF9-9B2D-6858F7914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61470-EC81-4041-B56B-1FA05BB9F95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905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3268E8B-CA58-46FC-99FB-DA267E3103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2968A4A-1167-4AD5-AF90-41A071B2FA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A2C7992-14EB-4535-82D1-0228EA683A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807B6A9-F12D-4CD7-9341-BDD9AF87B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73D1-7213-4DA1-A6A0-3C3CA87BC279}" type="datetimeFigureOut">
              <a:rPr lang="ko-KR" altLang="en-US" smtClean="0"/>
              <a:t>2021-10-15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8188207-B264-4E5D-A046-C3C0CFCBA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550A62C-30FD-4B58-80F3-8E9C9A4DC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61470-EC81-4041-B56B-1FA05BB9F95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8129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6313DC3-5213-4E7B-A5A8-3B27A1D33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731EF963-0057-4D02-9BA8-0B091A9CD6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5DDD7C1F-F4F6-4CB1-A14A-C8F0EF05F1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9B11A9C-0026-4548-BA46-F3195D164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73D1-7213-4DA1-A6A0-3C3CA87BC279}" type="datetimeFigureOut">
              <a:rPr lang="ko-KR" altLang="en-US" smtClean="0"/>
              <a:t>2021-10-15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A659098-388B-40BD-A261-8A122ECE8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D14B2F6-7646-4BF8-BAA8-125347F2B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61470-EC81-4041-B56B-1FA05BB9F95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28658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DC548C9-4682-465C-AB3B-C88919C0C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DB53CAF-90B4-490C-8C6A-7B3674D5F7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15C7641-26DE-424C-8F25-9B3407718F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3F73D1-7213-4DA1-A6A0-3C3CA87BC279}" type="datetimeFigureOut">
              <a:rPr lang="ko-KR" altLang="en-US" smtClean="0"/>
              <a:t>2021-10-15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B074FE8-1917-4FF7-B0C8-7C50F44BD9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CD256B6-3280-408F-8593-555F1913DC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61470-EC81-4041-B56B-1FA05BB9F95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76028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C13CAA2A-6601-48B6-86F9-7D8E163FFA02}"/>
              </a:ext>
            </a:extLst>
          </p:cNvPr>
          <p:cNvSpPr txBox="1"/>
          <p:nvPr/>
        </p:nvSpPr>
        <p:spPr>
          <a:xfrm>
            <a:off x="5355771" y="2307769"/>
            <a:ext cx="32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A3B03AE-AB29-470B-AC8F-07634487A3BC}"/>
              </a:ext>
            </a:extLst>
          </p:cNvPr>
          <p:cNvSpPr txBox="1"/>
          <p:nvPr/>
        </p:nvSpPr>
        <p:spPr>
          <a:xfrm>
            <a:off x="5545496" y="2339544"/>
            <a:ext cx="5837850" cy="2616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ko-KR" altLang="en-US" sz="11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CB097CF-E686-4555-AD20-8DAB3AFED9C1}"/>
              </a:ext>
            </a:extLst>
          </p:cNvPr>
          <p:cNvSpPr txBox="1"/>
          <p:nvPr/>
        </p:nvSpPr>
        <p:spPr>
          <a:xfrm>
            <a:off x="6319934" y="2768078"/>
            <a:ext cx="19189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126B92F-383F-46A9-BFC6-FB8C93FCC218}"/>
              </a:ext>
            </a:extLst>
          </p:cNvPr>
          <p:cNvSpPr txBox="1"/>
          <p:nvPr/>
        </p:nvSpPr>
        <p:spPr>
          <a:xfrm>
            <a:off x="5545494" y="1880693"/>
            <a:ext cx="5837851" cy="2616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ko-KR" altLang="en-US" sz="11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94D4657-7D95-4FEE-AEFF-5EC2EB11682B}"/>
              </a:ext>
            </a:extLst>
          </p:cNvPr>
          <p:cNvSpPr txBox="1"/>
          <p:nvPr/>
        </p:nvSpPr>
        <p:spPr>
          <a:xfrm>
            <a:off x="6265505" y="2786740"/>
            <a:ext cx="1918997" cy="2616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ko-KR" altLang="en-US" sz="11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F46FCA2-D482-4FE6-8F51-816E7ADC79FF}"/>
              </a:ext>
            </a:extLst>
          </p:cNvPr>
          <p:cNvSpPr txBox="1"/>
          <p:nvPr/>
        </p:nvSpPr>
        <p:spPr>
          <a:xfrm>
            <a:off x="9227977" y="2786740"/>
            <a:ext cx="2155370" cy="2616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ko-KR" altLang="en-US" sz="11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42E4EE3-F2B6-45B6-99C7-EF6A56C8282A}"/>
              </a:ext>
            </a:extLst>
          </p:cNvPr>
          <p:cNvSpPr txBox="1"/>
          <p:nvPr/>
        </p:nvSpPr>
        <p:spPr>
          <a:xfrm>
            <a:off x="5545496" y="3546233"/>
            <a:ext cx="5837850" cy="2616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ko-KR" altLang="en-US" sz="11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29525B0-DE43-465C-B6A1-D435904C96F7}"/>
              </a:ext>
            </a:extLst>
          </p:cNvPr>
          <p:cNvSpPr txBox="1"/>
          <p:nvPr/>
        </p:nvSpPr>
        <p:spPr>
          <a:xfrm>
            <a:off x="5545496" y="4002760"/>
            <a:ext cx="5837850" cy="2616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ko-KR" altLang="en-US" sz="11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6E34614-C0FF-4352-8553-616C05E8713E}"/>
              </a:ext>
            </a:extLst>
          </p:cNvPr>
          <p:cNvSpPr txBox="1"/>
          <p:nvPr/>
        </p:nvSpPr>
        <p:spPr>
          <a:xfrm>
            <a:off x="5545496" y="4459287"/>
            <a:ext cx="5837850" cy="2616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ko-KR" altLang="en-US" sz="11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A09846D-76CF-4C35-9814-4596D5F482B3}"/>
              </a:ext>
            </a:extLst>
          </p:cNvPr>
          <p:cNvSpPr txBox="1"/>
          <p:nvPr/>
        </p:nvSpPr>
        <p:spPr>
          <a:xfrm>
            <a:off x="4646644" y="5199514"/>
            <a:ext cx="6736702" cy="2616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ko-KR" altLang="en-US" sz="1100" dirty="0"/>
          </a:p>
        </p:txBody>
      </p:sp>
    </p:spTree>
    <p:extLst>
      <p:ext uri="{BB962C8B-B14F-4D97-AF65-F5344CB8AC3E}">
        <p14:creationId xmlns:p14="http://schemas.microsoft.com/office/powerpoint/2010/main" val="167208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21A4402B-F430-46E5-85D7-DF0D5BE7070F}"/>
              </a:ext>
            </a:extLst>
          </p:cNvPr>
          <p:cNvSpPr txBox="1"/>
          <p:nvPr/>
        </p:nvSpPr>
        <p:spPr>
          <a:xfrm>
            <a:off x="1803918" y="1819469"/>
            <a:ext cx="8584163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reflection stA="47000" endPos="55000" dist="50800" dir="5400000" sy="-100000" algn="bl" rotWithShape="0"/>
          </a:effectLst>
        </p:spPr>
        <p:txBody>
          <a:bodyPr wrap="square" rtlCol="0">
            <a:spAutoFit/>
          </a:bodyPr>
          <a:lstStyle/>
          <a:p>
            <a:endParaRPr lang="ko-KR" altLang="en-US" sz="1100" dirty="0"/>
          </a:p>
        </p:txBody>
      </p:sp>
    </p:spTree>
    <p:extLst>
      <p:ext uri="{BB962C8B-B14F-4D97-AF65-F5344CB8AC3E}">
        <p14:creationId xmlns:p14="http://schemas.microsoft.com/office/powerpoint/2010/main" val="33104158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와이드스크린</PresentationFormat>
  <Paragraphs>0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5" baseType="lpstr">
      <vt:lpstr>맑은 고딕</vt:lpstr>
      <vt:lpstr>Arial</vt:lpstr>
      <vt:lpstr>Office 테마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HWANG SUE JUNG</dc:creator>
  <cp:lastModifiedBy>HWANG SUE JUNG</cp:lastModifiedBy>
  <cp:revision>2</cp:revision>
  <dcterms:created xsi:type="dcterms:W3CDTF">2021-10-15T13:00:13Z</dcterms:created>
  <dcterms:modified xsi:type="dcterms:W3CDTF">2021-10-15T13:08:45Z</dcterms:modified>
</cp:coreProperties>
</file>