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E17ED-E897-4BB3-B3BB-8516996BD0E4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B5994-5467-4C03-B402-BCD343DAF2F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34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B5994-5467-4C03-B402-BCD343DAF2F5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2C933-B838-4664-A742-64DF3A06F195}" type="datetimeFigureOut">
              <a:rPr lang="ko-KR" altLang="en-US" smtClean="0"/>
              <a:pPr/>
              <a:t>2016-06-29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02597-ACEC-40A9-9EBB-AC5D32D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088" y="555625"/>
            <a:ext cx="7561262" cy="124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2000" b="1" dirty="0">
                <a:solidFill>
                  <a:srgbClr val="C00000"/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전시 부스 안내</a:t>
            </a:r>
            <a:endParaRPr kumimoji="0" lang="en-US" altLang="ko-KR" sz="2000" b="1" dirty="0">
              <a:solidFill>
                <a:srgbClr val="C00000"/>
              </a:solidFill>
              <a:latin typeface="나눔고딕" pitchFamily="50" charset="-127"/>
              <a:ea typeface="나눔고딕" pitchFamily="50" charset="-127"/>
              <a:cs typeface="Calibri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  </a:t>
            </a:r>
            <a:r>
              <a:rPr kumimoji="0"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대한장연구학회</a:t>
            </a:r>
            <a:r>
              <a:rPr kumimoji="0"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 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제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73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차 </a:t>
            </a:r>
            <a:r>
              <a:rPr lang="ko-KR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학술집담회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: 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7</a:t>
            </a: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월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1</a:t>
            </a: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일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(</a:t>
            </a: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금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)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/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18:00-20:00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  <a:cs typeface="Calibri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   장소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: </a:t>
            </a:r>
            <a:r>
              <a:rPr lang="ko-KR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아주대병원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 별관 지하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1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층 대강당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(</a:t>
            </a:r>
            <a:r>
              <a:rPr kumimoji="0"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첨부 도면 확인 요망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  <a:cs typeface="Calibri" pitchFamily="34" charset="0"/>
              </a:rPr>
              <a:t>)</a:t>
            </a:r>
            <a:endParaRPr kumimoji="0" lang="en-US" altLang="ko-KR" sz="1400" b="1" dirty="0">
              <a:solidFill>
                <a:srgbClr val="FF0000"/>
              </a:solidFill>
              <a:latin typeface="나눔고딕" pitchFamily="50" charset="-127"/>
              <a:ea typeface="나눔고딕" pitchFamily="50" charset="-127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0113" y="2225675"/>
            <a:ext cx="7127875" cy="314007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arenBoth"/>
              <a:defRPr/>
            </a:pPr>
            <a:r>
              <a:rPr kumimoji="0"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부스사이즈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        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부스 당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3m x 2m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(2) </a:t>
            </a:r>
            <a:r>
              <a:rPr kumimoji="0"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부스전원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	            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부스 당 전원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2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구 제공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제공 전력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: 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약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2KW)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                  	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(3) </a:t>
            </a:r>
            <a:r>
              <a:rPr kumimoji="0"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부스 </a:t>
            </a:r>
            <a:r>
              <a:rPr kumimoji="0"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셋업</a:t>
            </a:r>
            <a:r>
              <a:rPr kumimoji="0"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시간    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* </a:t>
            </a:r>
            <a:r>
              <a:rPr kumimoji="0" lang="ko-KR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셋업은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7</a:t>
            </a:r>
            <a:r>
              <a:rPr kumimoji="0"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월 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1</a:t>
            </a:r>
            <a:r>
              <a:rPr kumimoji="0"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일 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금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)  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14:00  </a:t>
            </a:r>
            <a:r>
              <a:rPr kumimoji="0"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이후부터 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가능합니다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(4) </a:t>
            </a:r>
            <a:r>
              <a:rPr kumimoji="0"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부스 철거 시간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* 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철거는 당일 </a:t>
            </a:r>
            <a:r>
              <a:rPr kumimoji="0" lang="ko-KR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워크샵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kumimoji="0"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종료 후 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가능합니다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(5) </a:t>
            </a:r>
            <a:r>
              <a:rPr kumimoji="0"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주의사항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: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   * </a:t>
            </a:r>
            <a:r>
              <a:rPr kumimoji="0"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부스도면을 참고하여 지정된 장소에 부스를 설치하시기 바랍니다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(6) </a:t>
            </a:r>
            <a:r>
              <a:rPr kumimoji="0"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연락처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: </a:t>
            </a:r>
            <a:r>
              <a:rPr kumimoji="0" lang="ko-KR" alt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아주대병원</a:t>
            </a:r>
            <a:r>
              <a:rPr kumimoji="0"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kumimoji="0" lang="ko-KR" alt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아카데미팀</a:t>
            </a:r>
            <a:r>
              <a:rPr kumimoji="0"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손동일 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031-219-4785</a:t>
            </a:r>
            <a:endParaRPr kumimoji="0"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 rot="5400000">
            <a:off x="5517357" y="3231356"/>
            <a:ext cx="6858000" cy="3952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8496300" y="138113"/>
            <a:ext cx="75565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600" b="1" dirty="0">
                <a:solidFill>
                  <a:srgbClr val="0070C0"/>
                </a:solidFill>
                <a:latin typeface="+mn-ea"/>
                <a:ea typeface="+mn-ea"/>
              </a:rPr>
              <a:t>1</a:t>
            </a:r>
            <a:endParaRPr lang="ko-KR" altLang="en-US" sz="1600" b="1" dirty="0">
              <a:solidFill>
                <a:srgbClr val="0070C0"/>
              </a:solidFill>
              <a:latin typeface="+mn-ea"/>
              <a:ea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748713" y="0"/>
            <a:ext cx="395287" cy="40481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b="1" dirty="0">
                <a:solidFill>
                  <a:schemeClr val="bg1"/>
                </a:solidFill>
                <a:latin typeface="+mn-ea"/>
              </a:rPr>
              <a:t>1</a:t>
            </a: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7426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7452320" y="1988840"/>
            <a:ext cx="1691680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358087" y="0"/>
            <a:ext cx="936104" cy="6206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7625660" y="21328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별관대강당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17028" y="-27384"/>
            <a:ext cx="877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여자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화장실</a:t>
            </a:r>
            <a:endParaRPr lang="ko-KR" altLang="en-US" dirty="0"/>
          </a:p>
        </p:txBody>
      </p:sp>
      <p:sp>
        <p:nvSpPr>
          <p:cNvPr id="48" name="직사각형 47"/>
          <p:cNvSpPr/>
          <p:nvPr/>
        </p:nvSpPr>
        <p:spPr>
          <a:xfrm>
            <a:off x="3376829" y="2757093"/>
            <a:ext cx="403083" cy="1243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/>
          <p:cNvSpPr/>
          <p:nvPr/>
        </p:nvSpPr>
        <p:spPr>
          <a:xfrm>
            <a:off x="3376575" y="4005595"/>
            <a:ext cx="403337" cy="651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TextBox 85"/>
          <p:cNvSpPr txBox="1"/>
          <p:nvPr/>
        </p:nvSpPr>
        <p:spPr>
          <a:xfrm>
            <a:off x="107504" y="2188021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/>
              <a:t>별관 대강당</a:t>
            </a:r>
            <a:endParaRPr lang="en-US" altLang="ko-KR" sz="3600" b="1" dirty="0" smtClean="0"/>
          </a:p>
          <a:p>
            <a:r>
              <a:rPr lang="ko-KR" altLang="en-US" sz="3600" b="1" dirty="0" smtClean="0"/>
              <a:t>부스도면</a:t>
            </a:r>
            <a:endParaRPr lang="ko-KR" altLang="en-US" sz="3600" b="1" dirty="0"/>
          </a:p>
        </p:txBody>
      </p:sp>
      <p:sp>
        <p:nvSpPr>
          <p:cNvPr id="70" name="직사각형 69"/>
          <p:cNvSpPr/>
          <p:nvPr/>
        </p:nvSpPr>
        <p:spPr>
          <a:xfrm>
            <a:off x="4788024" y="6137920"/>
            <a:ext cx="1691680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TextBox 70"/>
          <p:cNvSpPr txBox="1"/>
          <p:nvPr/>
        </p:nvSpPr>
        <p:spPr>
          <a:xfrm>
            <a:off x="5220072" y="630932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입구</a:t>
            </a:r>
            <a:endParaRPr lang="ko-KR" altLang="en-US" dirty="0"/>
          </a:p>
        </p:txBody>
      </p:sp>
      <p:sp>
        <p:nvSpPr>
          <p:cNvPr id="72" name="직사각형 71"/>
          <p:cNvSpPr/>
          <p:nvPr/>
        </p:nvSpPr>
        <p:spPr>
          <a:xfrm>
            <a:off x="6241251" y="27384"/>
            <a:ext cx="936104" cy="6206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TextBox 72"/>
          <p:cNvSpPr txBox="1"/>
          <p:nvPr/>
        </p:nvSpPr>
        <p:spPr>
          <a:xfrm>
            <a:off x="6300192" y="0"/>
            <a:ext cx="877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남자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화장실</a:t>
            </a:r>
            <a:endParaRPr lang="ko-KR" altLang="en-US" dirty="0"/>
          </a:p>
        </p:txBody>
      </p:sp>
      <p:sp>
        <p:nvSpPr>
          <p:cNvPr id="68" name="타원 67"/>
          <p:cNvSpPr/>
          <p:nvPr/>
        </p:nvSpPr>
        <p:spPr>
          <a:xfrm>
            <a:off x="6156176" y="227687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타원 68"/>
          <p:cNvSpPr/>
          <p:nvPr/>
        </p:nvSpPr>
        <p:spPr>
          <a:xfrm>
            <a:off x="4499992" y="227687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타원 76"/>
          <p:cNvSpPr/>
          <p:nvPr/>
        </p:nvSpPr>
        <p:spPr>
          <a:xfrm>
            <a:off x="4499992" y="314096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타원 77"/>
          <p:cNvSpPr/>
          <p:nvPr/>
        </p:nvSpPr>
        <p:spPr>
          <a:xfrm>
            <a:off x="4499992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타원 78"/>
          <p:cNvSpPr/>
          <p:nvPr/>
        </p:nvSpPr>
        <p:spPr>
          <a:xfrm>
            <a:off x="4499992" y="501317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ko-KR" altLang="en-US"/>
          </a:p>
        </p:txBody>
      </p:sp>
      <p:sp>
        <p:nvSpPr>
          <p:cNvPr id="80" name="타원 79"/>
          <p:cNvSpPr/>
          <p:nvPr/>
        </p:nvSpPr>
        <p:spPr>
          <a:xfrm>
            <a:off x="6156176" y="314096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타원 80"/>
          <p:cNvSpPr/>
          <p:nvPr/>
        </p:nvSpPr>
        <p:spPr>
          <a:xfrm>
            <a:off x="615617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타원 81"/>
          <p:cNvSpPr/>
          <p:nvPr/>
        </p:nvSpPr>
        <p:spPr>
          <a:xfrm>
            <a:off x="6156176" y="501317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ko-KR" altLang="en-US"/>
          </a:p>
        </p:txBody>
      </p:sp>
      <p:sp>
        <p:nvSpPr>
          <p:cNvPr id="106" name="직사각형 105"/>
          <p:cNvSpPr/>
          <p:nvPr/>
        </p:nvSpPr>
        <p:spPr>
          <a:xfrm>
            <a:off x="5717015" y="2600971"/>
            <a:ext cx="360040" cy="12999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직사각형 130"/>
          <p:cNvSpPr/>
          <p:nvPr/>
        </p:nvSpPr>
        <p:spPr>
          <a:xfrm>
            <a:off x="4860032" y="3929768"/>
            <a:ext cx="360040" cy="13819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직사각형 134"/>
          <p:cNvSpPr/>
          <p:nvPr/>
        </p:nvSpPr>
        <p:spPr>
          <a:xfrm>
            <a:off x="4860036" y="2571977"/>
            <a:ext cx="360040" cy="13578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직사각형 161"/>
          <p:cNvSpPr/>
          <p:nvPr/>
        </p:nvSpPr>
        <p:spPr>
          <a:xfrm>
            <a:off x="7715272" y="35388"/>
            <a:ext cx="785818" cy="3325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TextBox 164"/>
          <p:cNvSpPr txBox="1"/>
          <p:nvPr/>
        </p:nvSpPr>
        <p:spPr>
          <a:xfrm>
            <a:off x="7715272" y="0"/>
            <a:ext cx="90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정수기</a:t>
            </a:r>
            <a:endParaRPr lang="ko-KR" altLang="en-US" sz="1600" dirty="0"/>
          </a:p>
        </p:txBody>
      </p:sp>
      <p:sp>
        <p:nvSpPr>
          <p:cNvPr id="49" name="직사각형 48"/>
          <p:cNvSpPr/>
          <p:nvPr/>
        </p:nvSpPr>
        <p:spPr>
          <a:xfrm>
            <a:off x="5724128" y="3933056"/>
            <a:ext cx="360040" cy="1378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/>
          <p:cNvSpPr/>
          <p:nvPr/>
        </p:nvSpPr>
        <p:spPr>
          <a:xfrm>
            <a:off x="6948264" y="4005064"/>
            <a:ext cx="404751" cy="13066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/>
          <p:cNvSpPr/>
          <p:nvPr/>
        </p:nvSpPr>
        <p:spPr>
          <a:xfrm>
            <a:off x="6945828" y="2755939"/>
            <a:ext cx="404751" cy="1189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 rot="5400000">
            <a:off x="6776177" y="3215054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 smtClean="0">
                <a:solidFill>
                  <a:srgbClr val="C00000"/>
                </a:solidFill>
              </a:rPr>
              <a:t>셀트리온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 rot="5400000">
            <a:off x="6504738" y="4249252"/>
            <a:ext cx="13452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smtClean="0">
                <a:solidFill>
                  <a:srgbClr val="C00000"/>
                </a:solidFill>
              </a:rPr>
              <a:t>            </a:t>
            </a:r>
            <a:r>
              <a:rPr lang="ko-KR" altLang="en-US" sz="1100" b="1" dirty="0" err="1" smtClean="0">
                <a:solidFill>
                  <a:srgbClr val="C00000"/>
                </a:solidFill>
              </a:rPr>
              <a:t>한국얀센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 rot="5400000">
            <a:off x="4739637" y="3120118"/>
            <a:ext cx="607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err="1" smtClean="0">
                <a:solidFill>
                  <a:srgbClr val="C00000"/>
                </a:solidFill>
              </a:rPr>
              <a:t>샤이어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 rot="5400000">
            <a:off x="4122978" y="3871378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smtClean="0">
                <a:solidFill>
                  <a:srgbClr val="C00000"/>
                </a:solidFill>
              </a:rPr>
              <a:t>                   </a:t>
            </a:r>
            <a:r>
              <a:rPr lang="ko-KR" altLang="en-US" sz="1100" b="1" dirty="0" err="1" smtClean="0">
                <a:solidFill>
                  <a:srgbClr val="C00000"/>
                </a:solidFill>
              </a:rPr>
              <a:t>한국애브비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 rot="5400000">
            <a:off x="5491941" y="2955952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 smtClean="0">
                <a:solidFill>
                  <a:srgbClr val="C00000"/>
                </a:solidFill>
              </a:rPr>
              <a:t>대웅제약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 rot="5400000">
            <a:off x="5509648" y="4295867"/>
            <a:ext cx="7889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smtClean="0">
                <a:solidFill>
                  <a:srgbClr val="C00000"/>
                </a:solidFill>
              </a:rPr>
              <a:t>한국</a:t>
            </a:r>
            <a:r>
              <a:rPr lang="en-US" altLang="ko-KR" sz="1100" b="1" dirty="0" smtClean="0">
                <a:solidFill>
                  <a:srgbClr val="C00000"/>
                </a:solidFill>
              </a:rPr>
              <a:t>MSD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 rot="5400000">
            <a:off x="3129368" y="3010163"/>
            <a:ext cx="8980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smtClean="0">
                <a:solidFill>
                  <a:srgbClr val="C00000"/>
                </a:solidFill>
              </a:rPr>
              <a:t>   </a:t>
            </a:r>
            <a:r>
              <a:rPr lang="ko-KR" altLang="en-US" sz="1100" b="1" dirty="0" err="1" smtClean="0">
                <a:solidFill>
                  <a:srgbClr val="C00000"/>
                </a:solidFill>
              </a:rPr>
              <a:t>한국페링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 rot="5400000">
            <a:off x="3203074" y="4236189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smtClean="0">
                <a:solidFill>
                  <a:srgbClr val="C00000"/>
                </a:solidFill>
              </a:rPr>
              <a:t>안트로젠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69</Words>
  <Application>Microsoft Office PowerPoint</Application>
  <PresentationFormat>화면 슬라이드 쇼(4:3)</PresentationFormat>
  <Paragraphs>34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Owner</dc:creator>
  <cp:lastModifiedBy>USER</cp:lastModifiedBy>
  <cp:revision>84</cp:revision>
  <dcterms:created xsi:type="dcterms:W3CDTF">2011-03-03T07:33:09Z</dcterms:created>
  <dcterms:modified xsi:type="dcterms:W3CDTF">2016-06-29T07:25:44Z</dcterms:modified>
</cp:coreProperties>
</file>